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i Santos" initials="RS" lastIdx="1" clrIdx="0">
    <p:extLst>
      <p:ext uri="{19B8F6BF-5375-455C-9EA6-DF929625EA0E}">
        <p15:presenceInfo xmlns:p15="http://schemas.microsoft.com/office/powerpoint/2012/main" userId="Rui Sant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A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9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5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2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0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3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5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6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0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DAEB3-803E-4BAD-A738-BA8CF3915E0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8052-95FA-4A64-8B45-91522575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73" y="286237"/>
            <a:ext cx="1025305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42235" y="1300102"/>
            <a:ext cx="7707525" cy="830997"/>
          </a:xfrm>
          <a:prstGeom prst="rect">
            <a:avLst/>
          </a:prstGeom>
          <a:solidFill>
            <a:schemeClr val="tx1">
              <a:lumMod val="75000"/>
              <a:lumOff val="25000"/>
              <a:alpha val="8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Raspberry Pi 3 - Giveaway</a:t>
            </a:r>
            <a:endParaRPr lang="en-US" sz="4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6457" y="5345210"/>
            <a:ext cx="3659079" cy="769441"/>
          </a:xfrm>
          <a:prstGeom prst="rect">
            <a:avLst/>
          </a:prstGeom>
          <a:solidFill>
            <a:schemeClr val="tx1">
              <a:lumMod val="85000"/>
              <a:lumOff val="15000"/>
              <a:alpha val="95000"/>
            </a:schemeClr>
          </a:solidFill>
          <a:ln w="28575">
            <a:solidFill>
              <a:srgbClr val="30AB05"/>
            </a:solidFill>
          </a:ln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n w="19050">
                  <a:solidFill>
                    <a:srgbClr val="30AB05">
                      <a:alpha val="64000"/>
                    </a:srgbClr>
                  </a:solidFill>
                  <a:bevel/>
                </a:ln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Enter To Win!</a:t>
            </a:r>
            <a:endParaRPr lang="en-US" sz="4400" b="1" dirty="0">
              <a:ln w="19050">
                <a:solidFill>
                  <a:srgbClr val="30AB05">
                    <a:alpha val="64000"/>
                  </a:srgbClr>
                </a:solidFill>
                <a:bevel/>
              </a:ln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917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 Santos</dc:creator>
  <cp:lastModifiedBy>Rui Santos</cp:lastModifiedBy>
  <cp:revision>1</cp:revision>
  <dcterms:created xsi:type="dcterms:W3CDTF">2016-03-02T23:31:23Z</dcterms:created>
  <dcterms:modified xsi:type="dcterms:W3CDTF">2016-03-02T23:31:56Z</dcterms:modified>
</cp:coreProperties>
</file>